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Muli Regular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Muli Regular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li Bol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740" y="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07548" y="4475568"/>
            <a:ext cx="6176282" cy="134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khaliPhone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43" y="3571632"/>
            <a:ext cx="7124891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Online Shopping Portal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792" y="6025116"/>
            <a:ext cx="2962032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E-Commerce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63434" y="5513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592" y="3751473"/>
            <a:ext cx="3449921" cy="27840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97" y="216413"/>
            <a:ext cx="11035729" cy="98541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</a:t>
            </a:r>
          </a:p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de classe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0" y="275141"/>
            <a:ext cx="10619905" cy="95528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50673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48690" y="2368013"/>
            <a:ext cx="7714897" cy="2338290"/>
            <a:chOff x="0" y="0"/>
            <a:chExt cx="10286529" cy="31177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-FRONT-END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7986"/>
              <a:ext cx="10286529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HTML 5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CSS3 Sass bootstrap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JavaScript jquery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690" y="5946775"/>
            <a:ext cx="7714897" cy="2234785"/>
            <a:chOff x="0" y="0"/>
            <a:chExt cx="10286529" cy="2979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-BACK 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7986"/>
              <a:ext cx="10286529" cy="19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PHP Laravel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MySQL</a:t>
              </a:r>
            </a:p>
            <a:p>
              <a:pPr algn="ctr">
                <a:lnSpc>
                  <a:spcPts val="3359"/>
                </a:lnSpc>
              </a:pPr>
              <a:endParaRPr lang="en-US" sz="3000">
                <a:solidFill>
                  <a:srgbClr val="0E2C4B"/>
                </a:solidFill>
                <a:latin typeface="Arimo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111625"/>
            <a:ext cx="6173123" cy="206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6774">
                <a:solidFill>
                  <a:srgbClr val="38B6FF"/>
                </a:solidFill>
                <a:latin typeface="Muli Bold Bold"/>
              </a:rPr>
              <a:t>Explication du code</a:t>
            </a:r>
            <a:r>
              <a:rPr lang="en-US" sz="1200">
                <a:solidFill>
                  <a:srgbClr val="38B6FF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7425" y="1616983"/>
            <a:ext cx="10413150" cy="84033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6794226" y="38100"/>
            <a:ext cx="494057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Web Sit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67" y="1943100"/>
            <a:ext cx="9807734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061700"/>
            <a:ext cx="6176282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Épilogue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85217" y="5522691"/>
            <a:ext cx="1293847" cy="62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2734" y="225804"/>
            <a:ext cx="1044074" cy="1056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7120" y="2019186"/>
            <a:ext cx="6644286" cy="6552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477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243871"/>
            <a:ext cx="6601583" cy="7004209"/>
            <a:chOff x="0" y="0"/>
            <a:chExt cx="8802110" cy="9338945"/>
          </a:xfrm>
        </p:grpSpPr>
        <p:sp>
          <p:nvSpPr>
            <p:cNvPr id="5" name="AutoShape 5"/>
            <p:cNvSpPr/>
            <p:nvPr/>
          </p:nvSpPr>
          <p:spPr>
            <a:xfrm>
              <a:off x="2188" y="964109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188" y="2560796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188" y="4151997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5750513"/>
              <a:ext cx="8802110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66" y="9251155"/>
              <a:ext cx="8801844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8" y="-47625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idèe de projet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8" y="1549062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Problématique et Solution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" y="3145750"/>
              <a:ext cx="7904364" cy="43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1"/>
                </a:lnSpc>
              </a:pPr>
              <a:r>
                <a:rPr lang="en-US" sz="1036">
                  <a:solidFill>
                    <a:srgbClr val="0E2C4B"/>
                  </a:solidFill>
                  <a:latin typeface="Arimo"/>
                </a:rPr>
                <a:t>workflow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8" y="4746475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Maquettage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8" y="6344992"/>
              <a:ext cx="7904364" cy="2347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UML 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cas d’utilisation 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séquence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classe</a:t>
              </a:r>
            </a:p>
            <a:p>
              <a:pPr>
                <a:lnSpc>
                  <a:spcPts val="2812"/>
                </a:lnSpc>
              </a:pPr>
              <a:endParaRPr lang="en-US" sz="2008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400550"/>
            <a:ext cx="6173123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Sommaire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8332621"/>
            <a:ext cx="6601583" cy="7011279"/>
            <a:chOff x="0" y="0"/>
            <a:chExt cx="8802110" cy="9348373"/>
          </a:xfrm>
        </p:grpSpPr>
        <p:sp>
          <p:nvSpPr>
            <p:cNvPr id="17" name="AutoShape 17"/>
            <p:cNvSpPr/>
            <p:nvPr/>
          </p:nvSpPr>
          <p:spPr>
            <a:xfrm>
              <a:off x="1922" y="964138"/>
              <a:ext cx="8800188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9260579"/>
              <a:ext cx="8802110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22" y="-47625"/>
              <a:ext cx="7904603" cy="46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Explication du code 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980" y="3813844"/>
            <a:ext cx="1057537" cy="117341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528382" y="345407"/>
            <a:ext cx="1347537" cy="1347537"/>
            <a:chOff x="0" y="0"/>
            <a:chExt cx="1796716" cy="17967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683020" y="5055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079297"/>
            <a:chOff x="0" y="0"/>
            <a:chExt cx="11293684" cy="4105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999">
                  <a:solidFill>
                    <a:srgbClr val="0E2C4B"/>
                  </a:solidFill>
                  <a:latin typeface="Muli Bold Bold"/>
                </a:rPr>
                <a:t>idèe de projet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26319"/>
              <a:ext cx="11293684" cy="162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4049">
                  <a:solidFill>
                    <a:srgbClr val="0E2C4B"/>
                  </a:solidFill>
                  <a:latin typeface="Muli Regular Bold"/>
                </a:rPr>
                <a:t>Un site de vente de téléphones et d'accessoires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522" y="5225618"/>
            <a:ext cx="5033385" cy="2576086"/>
            <a:chOff x="0" y="0"/>
            <a:chExt cx="4026708" cy="4692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5309026"/>
            <a:ext cx="5033385" cy="2492678"/>
            <a:chOff x="0" y="0"/>
            <a:chExt cx="4026708" cy="4692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5309026"/>
            <a:ext cx="5033385" cy="2492678"/>
            <a:chOff x="0" y="0"/>
            <a:chExt cx="4026708" cy="469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85216" y="4386633"/>
            <a:ext cx="1917567" cy="1686171"/>
            <a:chOff x="0" y="0"/>
            <a:chExt cx="2556756" cy="22482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1650242"/>
              <a:ext cx="1722890" cy="5979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4035" y="0"/>
              <a:ext cx="2112722" cy="212066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101617" y="2478088"/>
            <a:ext cx="12084767" cy="9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6024" dirty="0" err="1">
                <a:solidFill>
                  <a:srgbClr val="0E2C4B"/>
                </a:solidFill>
                <a:latin typeface="Muli Bold Bold"/>
              </a:rPr>
              <a:t>Problématique</a:t>
            </a:r>
            <a:r>
              <a:rPr lang="en-US" sz="6024" dirty="0">
                <a:solidFill>
                  <a:srgbClr val="0E2C4B"/>
                </a:solidFill>
                <a:latin typeface="Muli Bold Bold"/>
              </a:rPr>
              <a:t> Et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9936" y="6762281"/>
            <a:ext cx="4310914" cy="1039423"/>
            <a:chOff x="0" y="-38100"/>
            <a:chExt cx="5747885" cy="13858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1 - EXTENSION MONDIALE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606"/>
              <a:ext cx="5747885" cy="38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8543" y="6762281"/>
            <a:ext cx="4310914" cy="3181819"/>
            <a:chOff x="0" y="-38100"/>
            <a:chExt cx="5747885" cy="42424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2 - TOUJOURS OUVERT 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4377"/>
              <a:ext cx="5747885" cy="323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50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87151" y="6762281"/>
            <a:ext cx="4310914" cy="1088897"/>
            <a:chOff x="0" y="-38100"/>
            <a:chExt cx="5747885" cy="145186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3- ÉCONOMIES DE COÛTS 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8083"/>
              <a:ext cx="5747885" cy="45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endParaRPr lang="en-US" sz="2049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8754" y="4386633"/>
            <a:ext cx="1573278" cy="160334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83830" y="4519506"/>
            <a:ext cx="1117555" cy="1470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3286" y="4282272"/>
            <a:ext cx="1813247" cy="1813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867" y="4306989"/>
            <a:ext cx="1813247" cy="1813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2052" y="4306989"/>
            <a:ext cx="1813247" cy="1813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9909" y="7232336"/>
            <a:ext cx="1813247" cy="18132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46053" y="7232336"/>
            <a:ext cx="1813247" cy="18132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46053" y="4163392"/>
            <a:ext cx="1813247" cy="1813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06774" y="4093279"/>
            <a:ext cx="2100441" cy="2100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9616" y="4306989"/>
            <a:ext cx="1904292" cy="19042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0826" y="7272671"/>
            <a:ext cx="1853582" cy="18535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7232336"/>
            <a:ext cx="1813247" cy="18132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03114" y="4803344"/>
            <a:ext cx="771104" cy="7711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0949" y="4873584"/>
            <a:ext cx="771104" cy="7711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975060" y="4828061"/>
            <a:ext cx="771104" cy="7711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19272" y="4873584"/>
            <a:ext cx="771104" cy="771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55587" y="4873584"/>
            <a:ext cx="771104" cy="771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4084983" y="7753408"/>
            <a:ext cx="771104" cy="7711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9192744" y="7753408"/>
            <a:ext cx="771104" cy="7711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13566433" y="7753408"/>
            <a:ext cx="771104" cy="7711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400000">
            <a:off x="15967125" y="6211282"/>
            <a:ext cx="771104" cy="771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210939" y="6211282"/>
            <a:ext cx="771104" cy="771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1028700"/>
            <a:ext cx="14802345" cy="29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Maquettage</a:t>
            </a:r>
          </a:p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Maquette sous adobe xd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369" y="5143500"/>
            <a:ext cx="4933262" cy="3928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3848100"/>
            <a:ext cx="1480234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GitHub</a:t>
            </a:r>
          </a:p>
          <a:p>
            <a:pPr algn="ctr">
              <a:lnSpc>
                <a:spcPts val="11729"/>
              </a:lnSpc>
            </a:pP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cas d’utilisation</a:t>
            </a:r>
            <a:r>
              <a:rPr lang="en-US" sz="978">
                <a:solidFill>
                  <a:srgbClr val="FFFFFF"/>
                </a:solidFill>
                <a:latin typeface="Arimo Bold"/>
              </a:rPr>
              <a:t>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70" y="45007"/>
            <a:ext cx="9948581" cy="10196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8827" y="1309186"/>
            <a:ext cx="9452828" cy="7668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792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102</Words>
  <Application>Microsoft Office PowerPoint</Application>
  <PresentationFormat>Personnalisé</PresentationFormat>
  <Paragraphs>45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Muli Regular</vt:lpstr>
      <vt:lpstr>Arimo</vt:lpstr>
      <vt:lpstr>Arimo Bold</vt:lpstr>
      <vt:lpstr>Arial</vt:lpstr>
      <vt:lpstr>Muli Regular Bold</vt:lpstr>
      <vt:lpstr>Calibri</vt:lpstr>
      <vt:lpstr>Muli Bold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 au Travail</dc:title>
  <cp:lastModifiedBy>Youcode</cp:lastModifiedBy>
  <cp:revision>6</cp:revision>
  <dcterms:created xsi:type="dcterms:W3CDTF">2006-08-16T00:00:00Z</dcterms:created>
  <dcterms:modified xsi:type="dcterms:W3CDTF">2021-08-16T11:55:58Z</dcterms:modified>
  <dc:identifier>DAEm5AP63xY</dc:identifier>
</cp:coreProperties>
</file>